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24"/>
    <p:restoredTop sz="96327"/>
  </p:normalViewPr>
  <p:slideViewPr>
    <p:cSldViewPr snapToGrid="0" snapToObjects="1">
      <p:cViewPr>
        <p:scale>
          <a:sx n="73" d="100"/>
          <a:sy n="73" d="100"/>
        </p:scale>
        <p:origin x="1000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5BA5-486D-984F-A577-95C3A4CE8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CF6B0-F349-E643-9D3B-B98897722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ED7EF-ABC8-D545-ACFC-5A4B372C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7D98-71D6-2848-9AEB-93EA850F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69BFF-7BD3-684D-ABA3-D547E86B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DC97-6582-5940-B43A-A72BC0E9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218E6-3ABB-114D-8157-DD06AF022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824BB-88CA-6740-B781-572CB872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9964-5041-D344-8154-08B138AA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5F149-B1A7-E44E-9FB7-A42F29BF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1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70828B-108D-7347-9F55-5E4AD4BBA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7C76E-B295-8C40-8E9C-8EB05520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C809-5EEE-7842-B6B0-6FF898F7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BB31-F39D-0545-AA03-AA8BBEF1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295C-348E-444B-AE13-7B0F026B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54EE-67E6-3E44-BDE8-D678E1C8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45D-331E-8A46-ABF6-F5221A5A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E154-5362-3A4F-8C9E-C5D70335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34922-8E00-3647-BE80-6AF99FDD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0C2E-565B-9448-8F35-C310EAFF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2550-B8E5-A94C-94CB-3CC1A5D2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6D92-CAE1-FC4C-9AFE-ED309AD36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855E-735E-3149-9577-E1A8D9EE6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C020-FD20-5147-97F2-537E3853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4838-624F-3341-B2E9-4F34915D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7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D746-798D-5C47-945B-A492A8CA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552F-EEF8-9742-BE64-A3505B0E1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E0C6-E0D5-5B4F-BAB2-E69A34255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C4A2E-365A-2D4D-8030-360F9E9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451A9-1D1C-4947-A694-FFC495C7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4BFD3-F628-EC46-A78B-14E2BAE2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9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DD99-5528-864A-9683-46A58817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9E6CB-EC7F-9D4A-B0E7-309FB4437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DF7AE-D680-AC49-8E4A-FB1E8B09D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00A5C-8368-304D-A168-5A726D8E3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68AB3-3F03-1442-90E0-F3E2E3BC8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4F7A-B0D3-3342-9F4D-FB54C826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9DEF5-2078-104F-9651-AB32C66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B5032-1B3E-7045-8433-67A911FE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7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CC6B-5742-1446-9FE4-E1D04B1D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9FDD3-B3CE-B741-9304-1A3B2744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9575E-20BE-F944-9F48-ABD8D493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CF13-2BEA-3D4A-9FB4-1C76D224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931E7-AF89-B248-A985-D3411328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DFCBF-825E-4342-84BA-D5F1F483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606E2-9853-5244-94C3-39AF39FB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0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6C27-1A9C-2442-BD99-27252C4F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02BE-0684-0A4A-BFEB-35D95007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2398F-95A9-484B-A285-4D9ED375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FC38F-DC1C-7348-A924-58F7253F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B42E3-4E2E-5841-AB97-3EB975F0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8473A-058E-C44D-A477-B53D6F7C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3014-3025-1041-9D39-6D876961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60368-2A4B-0149-B298-73B1F3DF7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AEF39-A5A4-7F41-8090-35569DD64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4F74-1D99-8946-89AF-8713CED1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626D-08AE-F44C-9E6C-DCAC0269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1473C-DF6D-1F4E-8FCC-EF86500F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8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E10F9-3478-C942-87B3-6CA0C119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EE0E-EA0B-1E42-8A09-D01FC811A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8B119-6E52-C040-B3C3-308417F4D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91186-117E-2947-B4CD-650EB5D529AC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2481-B2E3-7F41-B81B-AC31A10AC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2CAF-10BD-E346-B4BA-6028588CF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BE40A-8554-9F46-BBD0-EA2F7542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E24F40E-115C-AD4C-9A87-66DA5BDBCDD4}"/>
              </a:ext>
            </a:extLst>
          </p:cNvPr>
          <p:cNvSpPr txBox="1"/>
          <p:nvPr/>
        </p:nvSpPr>
        <p:spPr>
          <a:xfrm>
            <a:off x="851770" y="5974915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vertical height V=+3.9cm above center.</a:t>
            </a:r>
          </a:p>
          <a:p>
            <a:r>
              <a:rPr lang="en-US" dirty="0"/>
              <a:t>B0 off.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9E1F253C-4A23-BB41-8007-1264475D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E3C5EDEC-3DA0-1549-9CFA-BBE44521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89" y="0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D740DAE1-C208-E847-8F94-BA750FD4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858" y="0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D44C1996-1D8F-AF4D-89D7-25026597D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0037AE11-F4DA-C941-8B7D-901A035D1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BA379F-AB21-8640-A678-A781A0813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637" y="2916936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4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7C5DA6-916B-A248-AF3C-BCCF50FFA26F}"/>
              </a:ext>
            </a:extLst>
          </p:cNvPr>
          <p:cNvSpPr txBox="1"/>
          <p:nvPr/>
        </p:nvSpPr>
        <p:spPr>
          <a:xfrm>
            <a:off x="851770" y="5974915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vertical height V=+3.9cm above center.</a:t>
            </a:r>
          </a:p>
          <a:p>
            <a:r>
              <a:rPr lang="en-US" dirty="0"/>
              <a:t>B0 on.</a:t>
            </a:r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9782A79E-8AD9-554B-9722-D774BE45F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09852D10-5BAF-E644-8A08-878A4F85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5CC79D11-C392-A543-AD46-FFF598D6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37" y="0"/>
            <a:ext cx="3889248" cy="291693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4D6F8824-4CF0-2E40-88D4-471EE001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F5D5E573-D741-CB49-893D-E58462B63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EE2260CE-2A65-7540-9B92-65831AE27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16936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3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E43E428-ED7E-C042-A618-A7AC1137A3BB}"/>
              </a:ext>
            </a:extLst>
          </p:cNvPr>
          <p:cNvSpPr txBox="1"/>
          <p:nvPr/>
        </p:nvSpPr>
        <p:spPr>
          <a:xfrm>
            <a:off x="776614" y="103490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vertical height V=+3.9cm above center.</a:t>
            </a:r>
          </a:p>
          <a:p>
            <a:r>
              <a:rPr lang="en-US" dirty="0"/>
              <a:t>Difference plots.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EFBF4B7-B1CF-AF4F-B1EA-46B8F984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820"/>
            <a:ext cx="3889248" cy="291693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BE1AE363-4090-104A-854B-F71F6408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33" y="1026819"/>
            <a:ext cx="3889248" cy="291693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247CFFF2-81C8-784C-A467-89AF77F9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83" y="1026818"/>
            <a:ext cx="3889248" cy="2916936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10D53FB5-CEFB-8F4B-ABED-526BE3324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43754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B9D90309-1B58-A041-8AD8-DE2F74AF5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3943753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42A65E42-0D8A-A949-81F4-3E1A197EE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3943752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4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393061E-F7D9-A940-933D-6FA96698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6200" cy="29146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FC3A1A-5029-BF43-A2C1-D937E512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0"/>
            <a:ext cx="3886200" cy="291465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4E00377-DCB0-1C4F-BA59-1377C3C5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-1"/>
            <a:ext cx="3886201" cy="291465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9058B39-AF47-A24F-8946-0E4FE0804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4650"/>
            <a:ext cx="3886200" cy="291465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474FBB7-08B8-054A-BCD9-6867EB8F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2914650"/>
            <a:ext cx="3886200" cy="291465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8E02936-78BD-9B45-A66D-AFB2FA0E1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098" y="2914650"/>
            <a:ext cx="3886202" cy="2914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ABEE13-C678-B940-893D-44CC1370337C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B0 off.</a:t>
            </a:r>
          </a:p>
        </p:txBody>
      </p:sp>
    </p:spTree>
    <p:extLst>
      <p:ext uri="{BB962C8B-B14F-4D97-AF65-F5344CB8AC3E}">
        <p14:creationId xmlns:p14="http://schemas.microsoft.com/office/powerpoint/2010/main" val="253442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B9F5CA6-EACD-724B-876F-9A336040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EBE98E-8C4B-8842-A10B-348656A7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1AF008A-13E0-3540-B8DE-4BB1ED2C5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5" y="-1"/>
            <a:ext cx="3889249" cy="291693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BD3D8EC-F8B6-C24D-8112-A960A2D7A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7" cy="291693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F1A85584-6C08-0245-9873-8CDF13F97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7" y="2916936"/>
            <a:ext cx="3889247" cy="291693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95DC004-69D1-BA43-8F97-A0B4EEF8B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1" y="2916933"/>
            <a:ext cx="3889250" cy="29169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C568A3-C282-1543-848A-E2593A40E50F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B0 on.</a:t>
            </a:r>
          </a:p>
        </p:txBody>
      </p:sp>
    </p:spTree>
    <p:extLst>
      <p:ext uri="{BB962C8B-B14F-4D97-AF65-F5344CB8AC3E}">
        <p14:creationId xmlns:p14="http://schemas.microsoft.com/office/powerpoint/2010/main" val="11489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23DB0C7-A7BE-9247-A3F5-8F1E7ED9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D98AE7-2F0E-8044-ACCC-AF9E3971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C81834F-259A-604A-A2A9-5EC57220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0"/>
            <a:ext cx="3889248" cy="291693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ACC4E5A-4E51-E24D-AFC5-1AD14445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119F78E-D340-2F46-9700-7DF847721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F01AA34-2D2F-D54C-BEF8-73E55D67B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16936"/>
            <a:ext cx="3889248" cy="2916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CFC4-A939-E348-9571-536A822BF8A0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3/28.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Difference plots.</a:t>
            </a:r>
          </a:p>
        </p:txBody>
      </p:sp>
    </p:spTree>
    <p:extLst>
      <p:ext uri="{BB962C8B-B14F-4D97-AF65-F5344CB8AC3E}">
        <p14:creationId xmlns:p14="http://schemas.microsoft.com/office/powerpoint/2010/main" val="314921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183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Klipfel, Alexandra P. (Alex)</dc:creator>
  <cp:lastModifiedBy>Klipfel, Alexandra P. (Alex)</cp:lastModifiedBy>
  <cp:revision>6</cp:revision>
  <dcterms:created xsi:type="dcterms:W3CDTF">2022-03-30T20:55:27Z</dcterms:created>
  <dcterms:modified xsi:type="dcterms:W3CDTF">2022-04-01T19:09:41Z</dcterms:modified>
</cp:coreProperties>
</file>